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8" r:id="rId3"/>
    <p:sldId id="269" r:id="rId4"/>
    <p:sldId id="271" r:id="rId5"/>
    <p:sldId id="272" r:id="rId6"/>
    <p:sldId id="273" r:id="rId7"/>
    <p:sldId id="276" r:id="rId8"/>
    <p:sldId id="274" r:id="rId9"/>
    <p:sldId id="256" r:id="rId10"/>
    <p:sldId id="263" r:id="rId11"/>
    <p:sldId id="265" r:id="rId12"/>
    <p:sldId id="264" r:id="rId13"/>
    <p:sldId id="266" r:id="rId14"/>
    <p:sldId id="267" r:id="rId15"/>
    <p:sldId id="275" r:id="rId16"/>
    <p:sldId id="257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32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68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205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605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1116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701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433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91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83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6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97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21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72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22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0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19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58DA8-24B4-4DC5-ADF1-41E9F66C1EDC}" type="datetimeFigureOut">
              <a:rPr lang="pt-BR" smtClean="0"/>
              <a:t>09/04/2017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CB0439-D175-432C-AD41-99E099F425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55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73222" y="-145774"/>
            <a:ext cx="8853714" cy="789658"/>
          </a:xfrm>
        </p:spPr>
        <p:txBody>
          <a:bodyPr>
            <a:noAutofit/>
          </a:bodyPr>
          <a:lstStyle/>
          <a:p>
            <a:r>
              <a:rPr lang="pt-BR" sz="6000" b="1" dirty="0">
                <a:solidFill>
                  <a:schemeClr val="accent2">
                    <a:lumMod val="50000"/>
                  </a:schemeClr>
                </a:solidFill>
              </a:rPr>
              <a:t>O que é a REDE VERDE?</a:t>
            </a:r>
          </a:p>
        </p:txBody>
      </p:sp>
    </p:spTree>
    <p:extLst>
      <p:ext uri="{BB962C8B-B14F-4D97-AF65-F5344CB8AC3E}">
        <p14:creationId xmlns:p14="http://schemas.microsoft.com/office/powerpoint/2010/main" val="216868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34677" y="1862619"/>
            <a:ext cx="5989984" cy="208652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O usuário acessa o Aplicativo da Rede Verde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2"/>
            <a:ext cx="5993359" cy="6950765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0331" y="556591"/>
            <a:ext cx="5115340" cy="1364974"/>
          </a:xfrm>
        </p:spPr>
        <p:txBody>
          <a:bodyPr>
            <a:normAutofit/>
          </a:bodyPr>
          <a:lstStyle/>
          <a:p>
            <a:r>
              <a:rPr lang="pt-BR" dirty="0"/>
              <a:t>O usuário seleciona o tipo de material.</a:t>
            </a:r>
          </a:p>
        </p:txBody>
      </p:sp>
      <p:pic>
        <p:nvPicPr>
          <p:cNvPr id="13" name="Espaço Reservado para Conteúdo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60" y="159632"/>
            <a:ext cx="3764889" cy="6698368"/>
          </a:xfrm>
        </p:spPr>
      </p:pic>
      <p:sp>
        <p:nvSpPr>
          <p:cNvPr id="9" name="Retângulo 8"/>
          <p:cNvSpPr/>
          <p:nvPr/>
        </p:nvSpPr>
        <p:spPr>
          <a:xfrm>
            <a:off x="5924460" y="4386470"/>
            <a:ext cx="3759566" cy="490330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86" y="4439479"/>
            <a:ext cx="3719265" cy="248398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71" y="125024"/>
            <a:ext cx="3767814" cy="6698337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7179" y="251791"/>
            <a:ext cx="4402873" cy="2120348"/>
          </a:xfrm>
        </p:spPr>
        <p:txBody>
          <a:bodyPr>
            <a:normAutofit/>
          </a:bodyPr>
          <a:lstStyle/>
          <a:p>
            <a:r>
              <a:rPr lang="pt-BR" dirty="0"/>
              <a:t>Solicita pelo app a coleta do reciclável em sua residência.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739668" y="2319131"/>
            <a:ext cx="2781480" cy="64935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98" y="2530758"/>
            <a:ext cx="4336182" cy="289600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6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757531" y="1996210"/>
            <a:ext cx="4900153" cy="2902226"/>
          </a:xfrm>
        </p:spPr>
        <p:txBody>
          <a:bodyPr>
            <a:normAutofit/>
          </a:bodyPr>
          <a:lstStyle/>
          <a:p>
            <a:r>
              <a:rPr lang="pt-BR" dirty="0"/>
              <a:t>Verifica a demanda de coletores/cooperativa disponíveis para realizar a coleta.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0" y="121086"/>
            <a:ext cx="3710608" cy="6587489"/>
          </a:xfrm>
        </p:spPr>
      </p:pic>
      <p:sp>
        <p:nvSpPr>
          <p:cNvPr id="12" name="CaixaDeTexto 11"/>
          <p:cNvSpPr txBox="1"/>
          <p:nvPr/>
        </p:nvSpPr>
        <p:spPr>
          <a:xfrm>
            <a:off x="980660" y="1126436"/>
            <a:ext cx="343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CRÉDITOS DE COLETA 100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2035" y="1603512"/>
            <a:ext cx="5102049" cy="153725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Disponibiliza o reciclável para a coleta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91" y="46499"/>
            <a:ext cx="3816626" cy="6775704"/>
          </a:xfr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0673" y="1507434"/>
            <a:ext cx="8596668" cy="1320800"/>
          </a:xfrm>
        </p:spPr>
        <p:txBody>
          <a:bodyPr>
            <a:normAutofit/>
          </a:bodyPr>
          <a:lstStyle/>
          <a:p>
            <a:r>
              <a:rPr lang="pt-BR" sz="4400" dirty="0"/>
              <a:t>O perfil do coletor/cooperativa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07" y="2517913"/>
            <a:ext cx="4889210" cy="3201023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39478" y="901148"/>
            <a:ext cx="5088834" cy="2027582"/>
          </a:xfrm>
        </p:spPr>
        <p:txBody>
          <a:bodyPr>
            <a:normAutofit fontScale="90000"/>
          </a:bodyPr>
          <a:lstStyle/>
          <a:p>
            <a:pPr algn="just"/>
            <a:r>
              <a:rPr lang="pt-BR" dirty="0"/>
              <a:t>O coletor/cooperativa vai acessar o seu perfil no app e verificar as coletas do dia</a:t>
            </a:r>
          </a:p>
        </p:txBody>
      </p:sp>
      <p:pic>
        <p:nvPicPr>
          <p:cNvPr id="24" name="Espaço Reservado para Conteúdo 2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72050"/>
            <a:ext cx="3803374" cy="6773278"/>
          </a:xfr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3726" y="4265418"/>
            <a:ext cx="4382534" cy="257991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192696" y="5777948"/>
            <a:ext cx="2451652" cy="291548"/>
          </a:xfrm>
          <a:prstGeom prst="rect">
            <a:avLst/>
          </a:prstGeom>
          <a:solidFill>
            <a:srgbClr val="201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1517374" y="5777948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ENVIAR CRÉDITOS</a:t>
            </a:r>
          </a:p>
        </p:txBody>
      </p:sp>
    </p:spTree>
    <p:extLst>
      <p:ext uri="{BB962C8B-B14F-4D97-AF65-F5344CB8AC3E}">
        <p14:creationId xmlns:p14="http://schemas.microsoft.com/office/powerpoint/2010/main" val="103597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479" y="1470991"/>
            <a:ext cx="4888579" cy="2531165"/>
          </a:xfrm>
        </p:spPr>
        <p:txBody>
          <a:bodyPr/>
          <a:lstStyle/>
          <a:p>
            <a:r>
              <a:rPr lang="pt-BR" dirty="0"/>
              <a:t>Após realizar a coleta ele repassa os créditos de Coleta ao usuário.</a:t>
            </a: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87" y="11717"/>
            <a:ext cx="3856382" cy="6846284"/>
          </a:xfr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0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15680" y="1817941"/>
            <a:ext cx="6240693" cy="2592288"/>
          </a:xfrm>
        </p:spPr>
        <p:txBody>
          <a:bodyPr>
            <a:normAutofit/>
          </a:bodyPr>
          <a:lstStyle/>
          <a:p>
            <a:pPr algn="just"/>
            <a:r>
              <a:rPr lang="pt-BR" sz="2667" b="1" dirty="0"/>
              <a:t>Diego Gama – Graduado em Gestão em TI, trabalha como analista de TI em empresa regional no Pará no ramo de combustíveis e hotelaria. Graduando em Sistemas da Informação.</a:t>
            </a:r>
            <a:endParaRPr lang="pt-BR" dirty="0"/>
          </a:p>
          <a:p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1316765"/>
            <a:ext cx="2496277" cy="35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35627" y="932724"/>
            <a:ext cx="6720747" cy="2313121"/>
          </a:xfrm>
        </p:spPr>
        <p:txBody>
          <a:bodyPr>
            <a:noAutofit/>
          </a:bodyPr>
          <a:lstStyle/>
          <a:p>
            <a:pPr algn="just"/>
            <a:r>
              <a:rPr lang="pt-BR" sz="2400" b="1" dirty="0"/>
              <a:t>Walney Willame - Graduando em Sistemas da Informação, Desenvolvedor WEB PHP POO, JAVA e Python- Estagiário do Núcleo de Tecnologia da Defensoria do Estado do Pará, Idealizador da Plataforma REDEVERDE.</a:t>
            </a:r>
            <a:endParaRPr lang="pt-BR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932723"/>
            <a:ext cx="2112235" cy="313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8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343" y="406400"/>
            <a:ext cx="9013371" cy="910107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accent6">
                    <a:lumMod val="50000"/>
                  </a:schemeClr>
                </a:solidFill>
              </a:rPr>
              <a:t>1# CONCEITO: UMA REDE SOCIAL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73" y="1519707"/>
            <a:ext cx="5088990" cy="5088990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8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56" y="437095"/>
            <a:ext cx="8596668" cy="103889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2# CONCEITO: UMA AGENCIA CERTIFICADORA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333" r="99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71" y="4248962"/>
            <a:ext cx="2902855" cy="26319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61" y="1252013"/>
            <a:ext cx="3777291" cy="18597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71" y="3269470"/>
            <a:ext cx="3385405" cy="358853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39" y="1077842"/>
            <a:ext cx="3115043" cy="287960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72" y="2822732"/>
            <a:ext cx="2852460" cy="28524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876" y="522514"/>
            <a:ext cx="8800495" cy="143880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3# CONCEITO: CRÉDITOS DE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LOGISTICA REVERSA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UM INCENTIVO A SUSTENTABILIDADE. LEI Nº 12.305, DE 2 DE AGOSTO DE 2010.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14" y="1961322"/>
            <a:ext cx="4372033" cy="489667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1" y="166452"/>
            <a:ext cx="1588011" cy="15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2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Meu ví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429" y="728868"/>
            <a:ext cx="9116477" cy="5127625"/>
          </a:xfrm>
        </p:spPr>
      </p:pic>
    </p:spTree>
    <p:extLst>
      <p:ext uri="{BB962C8B-B14F-4D97-AF65-F5344CB8AC3E}">
        <p14:creationId xmlns:p14="http://schemas.microsoft.com/office/powerpoint/2010/main" val="10767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4242" showWhenStopped="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73" y="359469"/>
            <a:ext cx="3576609" cy="6358417"/>
          </a:xfr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1242024" y="1397369"/>
            <a:ext cx="1925246" cy="683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/>
              <a:t>AppRV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31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54" y="1482321"/>
            <a:ext cx="6314312" cy="47483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81780" y="482969"/>
            <a:ext cx="7766936" cy="1646302"/>
          </a:xfrm>
        </p:spPr>
        <p:txBody>
          <a:bodyPr/>
          <a:lstStyle/>
          <a:p>
            <a:r>
              <a:rPr lang="pt-BR" dirty="0"/>
              <a:t>Como vai funcionar o sistema?</a:t>
            </a:r>
          </a:p>
        </p:txBody>
      </p:sp>
    </p:spTree>
    <p:extLst>
      <p:ext uri="{BB962C8B-B14F-4D97-AF65-F5344CB8AC3E}">
        <p14:creationId xmlns:p14="http://schemas.microsoft.com/office/powerpoint/2010/main" val="10081270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443</TotalTime>
  <Words>206</Words>
  <Application>Microsoft Office PowerPoint</Application>
  <PresentationFormat>Widescreen</PresentationFormat>
  <Paragraphs>18</Paragraphs>
  <Slides>17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Wingdings 3</vt:lpstr>
      <vt:lpstr>Facetado</vt:lpstr>
      <vt:lpstr>Apresentação do PowerPoint</vt:lpstr>
      <vt:lpstr>Apresentação do PowerPoint</vt:lpstr>
      <vt:lpstr>Apresentação do PowerPoint</vt:lpstr>
      <vt:lpstr>1# CONCEITO: UMA REDE SOCIAL</vt:lpstr>
      <vt:lpstr>2# CONCEITO: UMA AGENCIA CERTIFICADORA</vt:lpstr>
      <vt:lpstr>3# CONCEITO: CRÉDITOS DE LOGISTICA REVERSA UM INCENTIVO A SUSTENTABILIDADE. LEI Nº 12.305, DE 2 DE AGOSTO DE 2010.</vt:lpstr>
      <vt:lpstr>Apresentação do PowerPoint</vt:lpstr>
      <vt:lpstr>Apresentação do PowerPoint</vt:lpstr>
      <vt:lpstr>Como vai funcionar o sistema?</vt:lpstr>
      <vt:lpstr>O usuário acessa o Aplicativo da Rede Verde</vt:lpstr>
      <vt:lpstr>O usuário seleciona o tipo de material.</vt:lpstr>
      <vt:lpstr>Solicita pelo app a coleta do reciclável em sua residência.</vt:lpstr>
      <vt:lpstr>Verifica a demanda de coletores/cooperativa disponíveis para realizar a coleta.</vt:lpstr>
      <vt:lpstr>Disponibiliza o reciclável para a coleta</vt:lpstr>
      <vt:lpstr>O perfil do coletor/cooperativa</vt:lpstr>
      <vt:lpstr>O coletor/cooperativa vai acessar o seu perfil no app e verificar as coletas do dia</vt:lpstr>
      <vt:lpstr>Após realizar a coleta ele repassa os créditos de Coleta ao usuário.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vai funcionar o sistema?</dc:title>
  <dc:creator>Walney Willame</dc:creator>
  <cp:lastModifiedBy>Walney Willame</cp:lastModifiedBy>
  <cp:revision>25</cp:revision>
  <dcterms:created xsi:type="dcterms:W3CDTF">2017-04-05T11:19:05Z</dcterms:created>
  <dcterms:modified xsi:type="dcterms:W3CDTF">2017-04-10T00:54:41Z</dcterms:modified>
</cp:coreProperties>
</file>